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58" r:id="rId6"/>
    <p:sldId id="260" r:id="rId7"/>
    <p:sldId id="259" r:id="rId8"/>
    <p:sldId id="264" r:id="rId9"/>
    <p:sldId id="263" r:id="rId10"/>
    <p:sldId id="266" r:id="rId11"/>
    <p:sldId id="267" r:id="rId12"/>
    <p:sldId id="270" r:id="rId13"/>
    <p:sldId id="268" r:id="rId14"/>
    <p:sldId id="262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C17F-7AF8-4884-9B18-736836571EDF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E0941-9A95-4303-BEC5-757AFA33A36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STRUCTURAL ISOMERISM IN COORDINATION COMOUNDS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6643734" cy="404337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72494" cy="621510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858180" cy="564360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59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43865" cy="60722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7222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671517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BONDING FEATURES OF COORDINATION COMPOUNDS</a:t>
            </a:r>
            <a:endParaRPr lang="en-IN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000100" y="2551837"/>
            <a:ext cx="7358114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800" b="1" dirty="0"/>
              <a:t>A coordination complex is one in which a central atom or ion is joined to one or more </a:t>
            </a:r>
            <a:r>
              <a:rPr lang="en-IN" sz="2800" b="1" dirty="0" err="1"/>
              <a:t>ligands</a:t>
            </a:r>
            <a:r>
              <a:rPr lang="en-IN" sz="2800" b="1" dirty="0"/>
              <a:t> (Latin </a:t>
            </a:r>
            <a:r>
              <a:rPr lang="en-IN" sz="2800" b="1" dirty="0" err="1"/>
              <a:t>ligare</a:t>
            </a:r>
            <a:r>
              <a:rPr lang="en-IN" sz="2800" b="1" dirty="0"/>
              <a:t>, to tie) through what is called a </a:t>
            </a:r>
            <a:r>
              <a:rPr lang="en-IN" sz="2800" b="1" dirty="0" err="1"/>
              <a:t>coordinatecovalent</a:t>
            </a:r>
            <a:r>
              <a:rPr lang="en-IN" sz="2800" b="1" dirty="0"/>
              <a:t> bond in which both of the bonding electrons are supplied by the </a:t>
            </a:r>
            <a:r>
              <a:rPr lang="en-IN" sz="2800" b="1" dirty="0" err="1"/>
              <a:t>ligand</a:t>
            </a:r>
            <a:r>
              <a:rPr lang="en-IN" sz="2800" b="1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001056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9296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sp3d HYBRIDISATION</a:t>
            </a:r>
            <a:endParaRPr lang="en-IN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1" cy="600079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500042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2961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1530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600079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STRUCTURAL ISOMERISM IN COORDINATION COMOUNDS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ISOMERISM IN COORDINATION COMOUNDS</dc:title>
  <dc:creator>ismail - [2010]</dc:creator>
  <cp:lastModifiedBy>ismail - [2010]</cp:lastModifiedBy>
  <cp:revision>7</cp:revision>
  <dcterms:created xsi:type="dcterms:W3CDTF">2018-10-05T23:46:16Z</dcterms:created>
  <dcterms:modified xsi:type="dcterms:W3CDTF">2019-09-07T01:29:43Z</dcterms:modified>
</cp:coreProperties>
</file>